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1" d="100"/>
          <a:sy n="121" d="100"/>
        </p:scale>
        <p:origin x="-128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DB651-871B-134E-B487-C62DEA549E4A}" type="datetimeFigureOut">
              <a:rPr lang="en-US" smtClean="0"/>
              <a:t>7/26/11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6AC4B-A89B-F246-889D-04122197F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934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94643-82D9-2E4A-9C8B-477BDBA0E7A3}" type="datetimeFigureOut">
              <a:rPr lang="en-US" smtClean="0"/>
              <a:t>7/26/11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AD8BA-CD98-954A-A146-C37E50D98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2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AD8BA-CD98-954A-A146-C37E50D987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Clip #1  opening</a:t>
            </a:r>
            <a:r>
              <a:rPr lang="en-US" baseline="0" dirty="0" smtClean="0"/>
              <a:t> from Star Trek</a:t>
            </a:r>
          </a:p>
          <a:p>
            <a:r>
              <a:rPr lang="en-US" baseline="0" dirty="0" smtClean="0"/>
              <a:t>Star Trek, The Wizard of Oz, Alice in Wonderland, Mission:  Impossible, Monte Python &amp; the Holy Grail, The Lightning Thief, The Incredible Journey, The Dark Crystal, The Sword in the Stone, </a:t>
            </a:r>
            <a:r>
              <a:rPr lang="en-US" baseline="0" smtClean="0"/>
              <a:t>The Odyssey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AD8BA-CD98-954A-A146-C37E50D987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57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Clip #2  Monte</a:t>
            </a:r>
            <a:r>
              <a:rPr lang="en-US" baseline="0" dirty="0" smtClean="0"/>
              <a:t> Python &amp; the Holy Grail</a:t>
            </a:r>
            <a:endParaRPr lang="en-US" dirty="0" smtClean="0"/>
          </a:p>
          <a:p>
            <a:r>
              <a:rPr lang="en-US" dirty="0" smtClean="0"/>
              <a:t>Clip #3  The</a:t>
            </a:r>
            <a:r>
              <a:rPr lang="en-US" baseline="0" dirty="0" smtClean="0"/>
              <a:t> Wizard of Oz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Significant purpose, invitation/call to action, risks &amp; consequences, challenges, allies &amp; enemies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AD8BA-CD98-954A-A146-C37E50D987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40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Excerpt:  p. 133</a:t>
            </a:r>
            <a:r>
              <a:rPr lang="en-US" baseline="0" dirty="0" smtClean="0"/>
              <a:t> to 142t—1</a:t>
            </a:r>
            <a:r>
              <a:rPr lang="en-US" baseline="30000" dirty="0" smtClean="0"/>
              <a:t>st</a:t>
            </a:r>
            <a:r>
              <a:rPr lang="en-US" baseline="0" dirty="0" smtClean="0"/>
              <a:t> read 1</a:t>
            </a:r>
            <a:r>
              <a:rPr lang="en-US" baseline="30000" dirty="0" smtClean="0"/>
              <a:t>st</a:t>
            </a:r>
            <a:r>
              <a:rPr lang="en-US" baseline="0" dirty="0" smtClean="0"/>
              <a:t> paragraph on back cover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Percy knows he’s a half blood (half human, half Greek god); just found out he’s the son of 1 of the big 3—</a:t>
            </a:r>
            <a:r>
              <a:rPr lang="en-US" baseline="0" dirty="0" err="1" smtClean="0"/>
              <a:t>Posiedon</a:t>
            </a:r>
            <a:r>
              <a:rPr lang="en-US" baseline="0" dirty="0" smtClean="0"/>
              <a:t>; Grover is his long time friend/protector &amp; a satyr, Chiron was his Greek &amp; Latin teacher &amp; he’s an immortal; Percy has been having dreams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AD8BA-CD98-954A-A146-C37E50D987F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3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7/26/11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Quest: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Embarking on a Perilous Journey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8995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1063239"/>
            <a:ext cx="7583487" cy="1298403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Your mission, should you choose to accept it, …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503" y="2553056"/>
            <a:ext cx="7742693" cy="33038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Today’s </a:t>
            </a:r>
            <a:r>
              <a:rPr lang="en-US" sz="2800" dirty="0" smtClean="0"/>
              <a:t>Content Objectives</a:t>
            </a:r>
          </a:p>
          <a:p>
            <a:r>
              <a:rPr lang="en-US" dirty="0" smtClean="0"/>
              <a:t>Compare characters, themes and events (RL #1 &amp; 2)</a:t>
            </a:r>
          </a:p>
          <a:p>
            <a:r>
              <a:rPr lang="en-US" dirty="0" smtClean="0"/>
              <a:t>Define quest and identify traits of a quest (Lang #4)</a:t>
            </a:r>
          </a:p>
          <a:p>
            <a:pPr marL="0" indent="0" algn="ctr">
              <a:buNone/>
            </a:pPr>
            <a:r>
              <a:rPr lang="en-US" sz="2800" dirty="0" smtClean="0"/>
              <a:t>Literacy Objectives</a:t>
            </a:r>
          </a:p>
          <a:p>
            <a:r>
              <a:rPr lang="en-US" dirty="0" smtClean="0"/>
              <a:t>Participate in discussions by listening &amp; speaking (L&amp;S #1)</a:t>
            </a:r>
          </a:p>
        </p:txBody>
      </p:sp>
    </p:spTree>
    <p:extLst>
      <p:ext uri="{BB962C8B-B14F-4D97-AF65-F5344CB8AC3E}">
        <p14:creationId xmlns:p14="http://schemas.microsoft.com/office/powerpoint/2010/main" val="2832389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Quest?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Clip #1</a:t>
            </a:r>
          </a:p>
          <a:p>
            <a:r>
              <a:rPr lang="en-US" dirty="0" smtClean="0"/>
              <a:t>Brainstorm:  quests from movies, lit, mythology, other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690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quest?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Clip #2</a:t>
            </a:r>
          </a:p>
          <a:p>
            <a:r>
              <a:rPr lang="en-US" dirty="0" smtClean="0"/>
              <a:t>Discuss—what is an element or trait?  How can you identify these?</a:t>
            </a:r>
          </a:p>
          <a:p>
            <a:r>
              <a:rPr lang="en-US" dirty="0" smtClean="0"/>
              <a:t>Clip #3</a:t>
            </a:r>
          </a:p>
          <a:p>
            <a:r>
              <a:rPr lang="en-US" dirty="0" smtClean="0"/>
              <a:t>Create groups based on quests listed</a:t>
            </a:r>
          </a:p>
          <a:p>
            <a:pPr lvl="1"/>
            <a:r>
              <a:rPr lang="en-US" sz="1800" dirty="0" smtClean="0"/>
              <a:t>List elements, traits from assigned quest</a:t>
            </a:r>
          </a:p>
          <a:p>
            <a:pPr lvl="1"/>
            <a:r>
              <a:rPr lang="en-US" sz="1800" dirty="0" smtClean="0"/>
              <a:t>Write these on board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58019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Semantic Map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045795"/>
              </p:ext>
            </p:extLst>
          </p:nvPr>
        </p:nvGraphicFramePr>
        <p:xfrm>
          <a:off x="1009729" y="1921804"/>
          <a:ext cx="7375984" cy="429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712"/>
                <a:gridCol w="1053712"/>
                <a:gridCol w="1053712"/>
                <a:gridCol w="1053712"/>
                <a:gridCol w="1053712"/>
                <a:gridCol w="1053712"/>
                <a:gridCol w="1053712"/>
              </a:tblGrid>
              <a:tr h="7153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5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5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5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5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53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25814" y="1553448"/>
            <a:ext cx="1868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Elements/Traits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304367" y="3747159"/>
            <a:ext cx="101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936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Syllabus</a:t>
            </a:r>
            <a:endParaRPr lang="en-US" dirty="0"/>
          </a:p>
        </p:txBody>
      </p:sp>
      <p:pic>
        <p:nvPicPr>
          <p:cNvPr id="8" name="Picture 7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659" y="1820575"/>
            <a:ext cx="4016844" cy="29061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05411" y="4727595"/>
            <a:ext cx="2466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Galahad finds the holy grail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30311" y="5395075"/>
            <a:ext cx="8417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94364"/>
                </a:solidFill>
              </a:rPr>
              <a:t>For guidance, just follow the yellow brick road, </a:t>
            </a:r>
            <a:r>
              <a:rPr lang="en-US" sz="2400" dirty="0" err="1" smtClean="0">
                <a:solidFill>
                  <a:srgbClr val="094364"/>
                </a:solidFill>
              </a:rPr>
              <a:t>er</a:t>
            </a:r>
            <a:r>
              <a:rPr lang="en-US" sz="2400" dirty="0" smtClean="0">
                <a:solidFill>
                  <a:srgbClr val="094364"/>
                </a:solidFill>
              </a:rPr>
              <a:t>, syllabus</a:t>
            </a:r>
            <a:endParaRPr lang="en-US" sz="2400" dirty="0">
              <a:solidFill>
                <a:srgbClr val="0943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4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Lightning Thief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400" dirty="0" smtClean="0"/>
              <a:t>Excerpt from Chapter 9</a:t>
            </a:r>
          </a:p>
          <a:p>
            <a:endParaRPr lang="en-US" sz="1200" dirty="0" smtClean="0"/>
          </a:p>
          <a:p>
            <a:r>
              <a:rPr lang="en-US" sz="2000" dirty="0" smtClean="0"/>
              <a:t>During Read Aloud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Look for and mark</a:t>
            </a:r>
          </a:p>
          <a:p>
            <a:pPr marL="742950" lvl="1" indent="-285750">
              <a:buFont typeface="Arial"/>
              <a:buChar char="•"/>
            </a:pPr>
            <a:r>
              <a:rPr lang="en-US" sz="1800" dirty="0" smtClean="0"/>
              <a:t>information related to Percy’s quest</a:t>
            </a:r>
          </a:p>
          <a:p>
            <a:pPr marL="742950" lvl="1" indent="-285750">
              <a:buFont typeface="Arial"/>
              <a:buChar char="•"/>
            </a:pPr>
            <a:r>
              <a:rPr lang="en-US" sz="1800" dirty="0"/>
              <a:t>a</a:t>
            </a:r>
            <a:r>
              <a:rPr lang="en-US" sz="1800" dirty="0" smtClean="0"/>
              <a:t>ny of the traits/elements we identified</a:t>
            </a:r>
          </a:p>
          <a:p>
            <a:r>
              <a:rPr lang="en-US" sz="2000" dirty="0" smtClean="0"/>
              <a:t>Think / Pair / Share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</p:txBody>
      </p:sp>
      <p:pic>
        <p:nvPicPr>
          <p:cNvPr id="8" name="Picture 7" descr="2818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43" y="1394596"/>
            <a:ext cx="2830906" cy="424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91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263</TotalTime>
  <Words>348</Words>
  <Application>Microsoft Macintosh PowerPoint</Application>
  <PresentationFormat>On-screen Show (4:3)</PresentationFormat>
  <Paragraphs>43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Revolution</vt:lpstr>
      <vt:lpstr>The Quest:</vt:lpstr>
      <vt:lpstr>Your mission, should you choose to accept it, …</vt:lpstr>
      <vt:lpstr>What is a Quest?</vt:lpstr>
      <vt:lpstr>What is a quest?</vt:lpstr>
      <vt:lpstr>Create a Semantic Map</vt:lpstr>
      <vt:lpstr>Unit Syllabus</vt:lpstr>
      <vt:lpstr>The Lightning Thief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Quest:</dc:title>
  <dc:creator>Doug Frederick</dc:creator>
  <cp:lastModifiedBy>Doug Frederick</cp:lastModifiedBy>
  <cp:revision>16</cp:revision>
  <cp:lastPrinted>2011-07-27T00:10:28Z</cp:lastPrinted>
  <dcterms:created xsi:type="dcterms:W3CDTF">2011-07-26T20:06:28Z</dcterms:created>
  <dcterms:modified xsi:type="dcterms:W3CDTF">2011-07-27T00:29:40Z</dcterms:modified>
</cp:coreProperties>
</file>